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72" r:id="rId9"/>
    <p:sldId id="262" r:id="rId10"/>
    <p:sldId id="263" r:id="rId11"/>
    <p:sldId id="264" r:id="rId12"/>
    <p:sldId id="267" r:id="rId13"/>
    <p:sldId id="271" r:id="rId14"/>
    <p:sldId id="274" r:id="rId15"/>
    <p:sldId id="273" r:id="rId16"/>
    <p:sldId id="275" r:id="rId17"/>
    <p:sldId id="27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14A7"/>
    <a:srgbClr val="EC44CC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272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75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5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33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63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568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750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12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29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7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727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0B341-6250-4D8F-90CF-8F81F3C402C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C8F93-D156-48EA-AA87-84C63E638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655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3899" y="300251"/>
            <a:ext cx="11878101" cy="674030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Son grand-père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Sa grand-mère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Sa mère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Son père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smtClean="0"/>
              <a:t> Sa </a:t>
            </a:r>
            <a:r>
              <a:rPr lang="fr-FR" sz="5400" dirty="0" smtClean="0"/>
              <a:t>sœur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Son frère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Sa tante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Son oncle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Sa cousine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Son cousin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Ses cousines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Ses cousins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Son neveu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Sa nièce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Son fils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5400" dirty="0" smtClean="0"/>
              <a:t> Sa fille</a:t>
            </a:r>
          </a:p>
        </p:txBody>
      </p:sp>
    </p:spTree>
    <p:extLst>
      <p:ext uri="{BB962C8B-B14F-4D97-AF65-F5344CB8AC3E}">
        <p14:creationId xmlns:p14="http://schemas.microsoft.com/office/powerpoint/2010/main" val="1753943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2715904" y="4925784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10" name="Heart 9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art 23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5077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7246960" y="5812888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9" name="Heart 8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96290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955342" y="4925784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66158" y="4925783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238095" y="4925782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11" name="Heart 10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art 23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art 24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7728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7" name="Oval 6"/>
          <p:cNvSpPr/>
          <p:nvPr/>
        </p:nvSpPr>
        <p:spPr>
          <a:xfrm>
            <a:off x="2663588" y="4925784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19033" y="4925783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023144" y="4874548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453651" y="4874548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13" name="Heart 12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art 23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art 24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art 25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art 26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4807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</a:t>
            </a:r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Lucille</a:t>
            </a:r>
            <a:r>
              <a:rPr lang="en-US" sz="4400" i="1" dirty="0" smtClean="0"/>
              <a:t>?</a:t>
            </a:r>
            <a:endParaRPr lang="en-US" sz="4400" i="1" dirty="0"/>
          </a:p>
        </p:txBody>
      </p:sp>
      <p:sp>
        <p:nvSpPr>
          <p:cNvPr id="7" name="Oval 6"/>
          <p:cNvSpPr/>
          <p:nvPr/>
        </p:nvSpPr>
        <p:spPr>
          <a:xfrm>
            <a:off x="1094095" y="4925784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778991" y="3678371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10" name="Heart 9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art 23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2572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</a:t>
            </a:r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Lucille</a:t>
            </a:r>
            <a:r>
              <a:rPr lang="en-US" sz="4400" i="1" dirty="0" smtClean="0"/>
              <a:t>?</a:t>
            </a:r>
            <a:endParaRPr lang="en-US" sz="4400" i="1" dirty="0"/>
          </a:p>
        </p:txBody>
      </p:sp>
      <p:sp>
        <p:nvSpPr>
          <p:cNvPr id="7" name="Oval 6"/>
          <p:cNvSpPr/>
          <p:nvPr/>
        </p:nvSpPr>
        <p:spPr>
          <a:xfrm>
            <a:off x="2663588" y="4925784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778991" y="3678371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14" name="Heart 13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art 23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art 24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art 25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art 26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Heart 27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4703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</a:t>
            </a:r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Lucille</a:t>
            </a:r>
            <a:r>
              <a:rPr lang="en-US" sz="4400" i="1" dirty="0" smtClean="0"/>
              <a:t>?</a:t>
            </a:r>
            <a:endParaRPr lang="en-US" sz="4400" i="1" dirty="0"/>
          </a:p>
        </p:txBody>
      </p:sp>
      <p:sp>
        <p:nvSpPr>
          <p:cNvPr id="7" name="Oval 6"/>
          <p:cNvSpPr/>
          <p:nvPr/>
        </p:nvSpPr>
        <p:spPr>
          <a:xfrm>
            <a:off x="7290179" y="5785593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778991" y="3678371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9" name="Heart 8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art 23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5538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</a:t>
            </a:r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Lucille</a:t>
            </a:r>
            <a:r>
              <a:rPr lang="en-US" sz="4400" i="1" dirty="0" smtClean="0"/>
              <a:t>?</a:t>
            </a:r>
            <a:endParaRPr lang="en-US" sz="4400" i="1" dirty="0"/>
          </a:p>
        </p:txBody>
      </p:sp>
      <p:sp>
        <p:nvSpPr>
          <p:cNvPr id="7" name="Oval 6"/>
          <p:cNvSpPr/>
          <p:nvPr/>
        </p:nvSpPr>
        <p:spPr>
          <a:xfrm>
            <a:off x="4014716" y="5812888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778991" y="3678371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9" name="Heart 8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art 23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9531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4558351" y="2144822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66095" y="5839855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8" name="Heart 7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art 8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6279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8488907" y="3602038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10" name="Heart 9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art 23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1171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4012441" y="5812975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9" name="Heart 8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8751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6496333" y="3746611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9" name="Heart 8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2714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4681181" y="3746611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9" name="Heart 8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645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6632811" y="2141303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9" name="Heart 8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7263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1094095" y="3602038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9" name="Heart 8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2114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9" t="26819" r="31189" b="30270"/>
          <a:stretch/>
        </p:blipFill>
        <p:spPr>
          <a:xfrm>
            <a:off x="384411" y="2010744"/>
            <a:ext cx="11423178" cy="4829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25" y="327546"/>
            <a:ext cx="112184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err="1" smtClean="0"/>
              <a:t>C’est</a:t>
            </a:r>
            <a:r>
              <a:rPr lang="en-US" sz="4400" i="1" dirty="0" smtClean="0"/>
              <a:t> qui?</a:t>
            </a:r>
          </a:p>
          <a:p>
            <a:r>
              <a:rPr lang="en-US" sz="4400" i="1" dirty="0" smtClean="0"/>
              <a:t>Who is this person in reference to Justine?</a:t>
            </a:r>
            <a:endParaRPr lang="en-US" sz="4400" i="1" dirty="0"/>
          </a:p>
        </p:txBody>
      </p:sp>
      <p:sp>
        <p:nvSpPr>
          <p:cNvPr id="6" name="Oval 5"/>
          <p:cNvSpPr/>
          <p:nvPr/>
        </p:nvSpPr>
        <p:spPr>
          <a:xfrm>
            <a:off x="8393372" y="4833709"/>
            <a:ext cx="859809" cy="848181"/>
          </a:xfrm>
          <a:prstGeom prst="ellipse">
            <a:avLst/>
          </a:prstGeom>
          <a:solidFill>
            <a:srgbClr val="92D05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66095" y="5826207"/>
            <a:ext cx="859809" cy="848181"/>
          </a:xfrm>
          <a:prstGeom prst="ellipse">
            <a:avLst/>
          </a:prstGeom>
          <a:solidFill>
            <a:srgbClr val="FF000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3390" y="2199277"/>
            <a:ext cx="9294125" cy="3955591"/>
            <a:chOff x="1883390" y="2199277"/>
            <a:chExt cx="9294125" cy="3955591"/>
          </a:xfrm>
        </p:grpSpPr>
        <p:sp>
          <p:nvSpPr>
            <p:cNvPr id="9" name="Heart 8"/>
            <p:cNvSpPr/>
            <p:nvPr/>
          </p:nvSpPr>
          <p:spPr>
            <a:xfrm>
              <a:off x="1883391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art 9"/>
            <p:cNvSpPr/>
            <p:nvPr/>
          </p:nvSpPr>
          <p:spPr>
            <a:xfrm>
              <a:off x="3687170" y="5053084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art 10"/>
            <p:cNvSpPr/>
            <p:nvPr/>
          </p:nvSpPr>
          <p:spPr>
            <a:xfrm>
              <a:off x="8097671" y="594674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art 11"/>
            <p:cNvSpPr/>
            <p:nvPr/>
          </p:nvSpPr>
          <p:spPr>
            <a:xfrm>
              <a:off x="10890913" y="3772818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12"/>
            <p:cNvSpPr/>
            <p:nvPr/>
          </p:nvSpPr>
          <p:spPr>
            <a:xfrm>
              <a:off x="5418160" y="2253793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art 13"/>
            <p:cNvSpPr/>
            <p:nvPr/>
          </p:nvSpPr>
          <p:spPr>
            <a:xfrm>
              <a:off x="7246959" y="3793290"/>
              <a:ext cx="272955" cy="20471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art 14"/>
            <p:cNvSpPr/>
            <p:nvPr/>
          </p:nvSpPr>
          <p:spPr>
            <a:xfrm>
              <a:off x="1883390" y="505409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art 15"/>
            <p:cNvSpPr/>
            <p:nvPr/>
          </p:nvSpPr>
          <p:spPr>
            <a:xfrm>
              <a:off x="3550692" y="379329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art 16"/>
            <p:cNvSpPr/>
            <p:nvPr/>
          </p:nvSpPr>
          <p:spPr>
            <a:xfrm>
              <a:off x="7497170" y="2199277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17"/>
            <p:cNvSpPr/>
            <p:nvPr/>
          </p:nvSpPr>
          <p:spPr>
            <a:xfrm>
              <a:off x="9273654" y="380693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18"/>
            <p:cNvSpPr/>
            <p:nvPr/>
          </p:nvSpPr>
          <p:spPr>
            <a:xfrm>
              <a:off x="10904560" y="5053084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19"/>
            <p:cNvSpPr/>
            <p:nvPr/>
          </p:nvSpPr>
          <p:spPr>
            <a:xfrm>
              <a:off x="9260006" y="4998116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20"/>
            <p:cNvSpPr/>
            <p:nvPr/>
          </p:nvSpPr>
          <p:spPr>
            <a:xfrm>
              <a:off x="4851777" y="5950152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21"/>
            <p:cNvSpPr/>
            <p:nvPr/>
          </p:nvSpPr>
          <p:spPr>
            <a:xfrm>
              <a:off x="6525904" y="594674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art 22"/>
            <p:cNvSpPr/>
            <p:nvPr/>
          </p:nvSpPr>
          <p:spPr>
            <a:xfrm>
              <a:off x="5654720" y="3796430"/>
              <a:ext cx="272955" cy="204716"/>
            </a:xfrm>
            <a:prstGeom prst="heart">
              <a:avLst/>
            </a:prstGeom>
            <a:solidFill>
              <a:srgbClr val="EC44CC"/>
            </a:solidFill>
            <a:ln>
              <a:solidFill>
                <a:srgbClr val="CA1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8155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240</Words>
  <Application>Microsoft Office PowerPoint</Application>
  <PresentationFormat>Widescreen</PresentationFormat>
  <Paragraphs>48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2016-04-04T10:50:12Z</dcterms:created>
  <dcterms:modified xsi:type="dcterms:W3CDTF">2016-04-04T11:12:00Z</dcterms:modified>
</cp:coreProperties>
</file>